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43" r:id="rId2"/>
    <p:sldId id="432" r:id="rId3"/>
    <p:sldId id="406" r:id="rId4"/>
    <p:sldId id="428" r:id="rId5"/>
    <p:sldId id="445" r:id="rId6"/>
    <p:sldId id="433" r:id="rId7"/>
    <p:sldId id="436" r:id="rId8"/>
    <p:sldId id="41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B95D-CB1A-44A4-AEA5-6DBEB086930F}" type="datetimeFigureOut">
              <a:rPr lang="pt-BR" smtClean="0"/>
              <a:pPr/>
              <a:t>29/09/2021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BD3C-2171-4291-81B1-6C967CEDB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Estamos comunicando tudo de bom que você faz? As conquistas do</a:t>
            </a:r>
            <a:r>
              <a:rPr lang="pt-BR" baseline="0" dirty="0"/>
              <a:t> sindicato, 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DAD509-2162-409E-95BA-9DF26F67342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30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Será que as</a:t>
            </a:r>
            <a:r>
              <a:rPr lang="pt-BR" baseline="0" dirty="0"/>
              <a:t> pessoas conhecem minhas siglas e jargões técnicos?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80C98-2F77-412F-BC6D-716423B9725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3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62AA6-E608-4923-B9DA-4209C3C697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E5D0-7BBC-4F18-A5B5-DC4D1F9A9D14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CE73-B809-4331-BB98-B9069FB379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8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1880-BC45-4D07-B7F0-EB9E0C76E2E7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D80E-33BE-4157-B220-C602340F82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730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599A-F4BC-4B84-AFDE-11122FC7128A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F86E9-42B4-41C9-A061-FD90834114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47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 userDrawn="1"/>
        </p:nvCxnSpPr>
        <p:spPr>
          <a:xfrm flipH="1">
            <a:off x="233363" y="765175"/>
            <a:ext cx="8677275" cy="0"/>
          </a:xfrm>
          <a:prstGeom prst="line">
            <a:avLst/>
          </a:prstGeom>
          <a:ln>
            <a:solidFill>
              <a:srgbClr val="004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 userDrawn="1"/>
        </p:nvCxnSpPr>
        <p:spPr>
          <a:xfrm flipH="1">
            <a:off x="233363" y="6597650"/>
            <a:ext cx="8677275" cy="0"/>
          </a:xfrm>
          <a:prstGeom prst="line">
            <a:avLst/>
          </a:prstGeom>
          <a:ln>
            <a:solidFill>
              <a:srgbClr val="004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3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28AB-EA74-4397-AC5E-A3BC4C2E48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28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BBEC-1EA7-43AF-A5DF-8313E7084658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3902-B24E-4715-9B66-0CD30DB984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669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9017-A51F-4A00-81E5-67F9C2798510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F85A6-F1BB-4266-A95C-963AE3EDA2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8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A53A-5948-452A-B621-2840CDD6508E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A37E-1644-4CF7-85F1-20A634C177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201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5819-455A-47E5-A624-1C483599DEBD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37B7-608E-46F9-9C96-05AB82F2AD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220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6861-0816-497C-AC5F-25442E4546F9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8491-FA48-439A-B8DE-222B1753E4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3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B0A0-AD70-4046-BAB2-F9D0D6EFC27C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A24C-1B09-40AB-BD2A-3405ADDB7C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223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A03F-3D03-45B4-A0DF-890F8379EDD2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5D1C-4A69-4D0B-BD18-876F6E0043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405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865A-2BE8-44D9-B6C7-EC4987E837E1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1458-1AF4-4BF5-9B8F-08E6AD8B5A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725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E18F11-13BD-41DE-AF76-1CEACEF6F89D}" type="datetimeFigureOut">
              <a:rPr lang="pt-BR"/>
              <a:pPr>
                <a:defRPr/>
              </a:pPr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9" name="Imagem 1" descr="pag_interna0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9144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 descr="capa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3744416" y="3501008"/>
            <a:ext cx="5508104" cy="20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5500" dirty="0">
                <a:solidFill>
                  <a:schemeClr val="accent3">
                    <a:lumMod val="75000"/>
                  </a:schemeClr>
                </a:solidFill>
              </a:rPr>
              <a:t>Comunicação</a:t>
            </a:r>
          </a:p>
          <a:p>
            <a:r>
              <a:rPr lang="en-US" sz="5500" dirty="0" err="1">
                <a:solidFill>
                  <a:schemeClr val="accent3">
                    <a:lumMod val="75000"/>
                  </a:schemeClr>
                </a:solidFill>
              </a:rPr>
              <a:t>Assertiva</a:t>
            </a:r>
            <a:endParaRPr lang="pt-BR" sz="55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Guilherme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Miziara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0" name="Picture 2" descr="25º Fórum de Gestão de Pessoas do RS - Sympla"/>
          <p:cNvPicPr>
            <a:picLocks noChangeAspect="1" noChangeArrowheads="1"/>
          </p:cNvPicPr>
          <p:nvPr/>
        </p:nvPicPr>
        <p:blipFill>
          <a:blip r:embed="rId3" cstate="print"/>
          <a:srcRect r="8201" b="57881"/>
          <a:stretch>
            <a:fillRect/>
          </a:stretch>
        </p:blipFill>
        <p:spPr bwMode="auto">
          <a:xfrm>
            <a:off x="4464911" y="260648"/>
            <a:ext cx="392351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4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winseven\Desktop\Professor Miziara\Images e Temas\Imagens Comunicação para aulas\alvo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0"/>
          <a:stretch/>
        </p:blipFill>
        <p:spPr bwMode="auto">
          <a:xfrm>
            <a:off x="698074" y="2060848"/>
            <a:ext cx="4305974" cy="36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16016" y="4270226"/>
            <a:ext cx="4572000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2060"/>
                </a:solidFill>
              </a:rPr>
              <a:t>Intrínseco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16016" y="2398018"/>
            <a:ext cx="4572000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2060"/>
                </a:solidFill>
              </a:rPr>
              <a:t>Extrínseco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6512" y="165770"/>
            <a:ext cx="9144000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chemeClr val="bg1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0520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seven\Desktop\Novas Fotos\Balanç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66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512" y="165770"/>
            <a:ext cx="9144000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chemeClr val="bg1"/>
                </a:solidFill>
              </a:rPr>
              <a:t>O Equilíbrio da Influência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684584" y="1700808"/>
            <a:ext cx="4176464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5000" b="1" dirty="0">
                <a:solidFill>
                  <a:schemeClr val="bg1"/>
                </a:solidFill>
              </a:rPr>
              <a:t>Conteúdo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724128" y="1700808"/>
            <a:ext cx="4176464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5000" b="1" dirty="0">
                <a:solidFill>
                  <a:srgbClr val="9E0000"/>
                </a:solidFill>
              </a:rPr>
              <a:t>Forma</a:t>
            </a:r>
          </a:p>
        </p:txBody>
      </p:sp>
    </p:spTree>
    <p:extLst>
      <p:ext uri="{BB962C8B-B14F-4D97-AF65-F5344CB8AC3E}">
        <p14:creationId xmlns:p14="http://schemas.microsoft.com/office/powerpoint/2010/main" val="39677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fessor harvard preceitos boa escr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99" y="1124744"/>
            <a:ext cx="5946229" cy="43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59940" y="5589240"/>
            <a:ext cx="464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66"/>
                </a:solidFill>
                <a:latin typeface="arial" panose="020B0604020202020204" pitchFamily="34" charset="0"/>
              </a:rPr>
              <a:t>Steven Arthur Pinker</a:t>
            </a:r>
            <a:endParaRPr lang="pt-BR" sz="3200" b="1" dirty="0">
              <a:solidFill>
                <a:srgbClr val="000066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0"/>
            <a:ext cx="9144000" cy="11255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79513" y="188640"/>
            <a:ext cx="8778875" cy="7556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solidFill>
                  <a:schemeClr val="bg1"/>
                </a:solidFill>
              </a:rPr>
              <a:t>Maldição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57518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3.gstatic.com/images?q=tbn:ANd9GcQM7NKf1DKWugIdWjc975IViFdB2fpJwXfP4SyNQVhSYjiUqfp_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79" y="1412776"/>
            <a:ext cx="230102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6512" y="165770"/>
            <a:ext cx="9144000" cy="742950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chemeClr val="bg1"/>
                </a:solidFill>
              </a:rPr>
              <a:t>Decodificação</a:t>
            </a:r>
          </a:p>
        </p:txBody>
      </p:sp>
    </p:spTree>
    <p:extLst>
      <p:ext uri="{BB962C8B-B14F-4D97-AF65-F5344CB8AC3E}">
        <p14:creationId xmlns:p14="http://schemas.microsoft.com/office/powerpoint/2010/main" val="126295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ypescience.com/wp-content/uploads/2012/01/copy-pa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24" y="944566"/>
            <a:ext cx="6002712" cy="550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 bwMode="auto">
          <a:xfrm>
            <a:off x="0" y="1"/>
            <a:ext cx="9180512" cy="944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3801" y="116632"/>
            <a:ext cx="8778875" cy="75565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>
                <a:solidFill>
                  <a:schemeClr val="bg1"/>
                </a:solidFill>
              </a:rPr>
              <a:t>Pessoas São Diferentes</a:t>
            </a:r>
          </a:p>
        </p:txBody>
      </p:sp>
    </p:spTree>
    <p:extLst>
      <p:ext uri="{BB962C8B-B14F-4D97-AF65-F5344CB8AC3E}">
        <p14:creationId xmlns:p14="http://schemas.microsoft.com/office/powerpoint/2010/main" val="3606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76883" y="-99392"/>
            <a:ext cx="12381731" cy="69573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22" name="Picture 2" descr="C:\Users\Miziara\Desktop\Professor Miziara\Images e Temas\melhor físico do mu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268782" cy="66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5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525772" y="1707654"/>
            <a:ext cx="5982664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9" tIns="24111" rIns="48219" bIns="24111"/>
          <a:lstStyle>
            <a:lvl1pPr marL="1349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algn="ctr" eaLnBrk="1" hangingPunct="1"/>
            <a:r>
              <a:rPr lang="pt-BR" sz="4800" b="1" dirty="0">
                <a:sym typeface="Arial" pitchFamily="34" charset="0"/>
              </a:rPr>
              <a:t>@</a:t>
            </a:r>
            <a:r>
              <a:rPr lang="pt-BR" sz="4800" b="1" dirty="0" err="1">
                <a:sym typeface="Arial" pitchFamily="34" charset="0"/>
              </a:rPr>
              <a:t>professormiziara</a:t>
            </a:r>
            <a:endParaRPr lang="pt-BR" sz="4800" b="1" dirty="0">
              <a:sym typeface="Arial" pitchFamily="34" charset="0"/>
            </a:endParaRPr>
          </a:p>
        </p:txBody>
      </p:sp>
      <p:pic>
        <p:nvPicPr>
          <p:cNvPr id="6148" name="Picture 4" descr="http://blogs-images.forbes.com/fruzsinaeordogh/files/2016/05/instagram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5419" r="20401" b="10963"/>
          <a:stretch/>
        </p:blipFill>
        <p:spPr bwMode="auto">
          <a:xfrm>
            <a:off x="938247" y="1384692"/>
            <a:ext cx="1401505" cy="14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0" y="2"/>
            <a:ext cx="9144000" cy="11255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t-BR" sz="4400" b="1">
              <a:solidFill>
                <a:srgbClr val="002060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6512" y="165774"/>
            <a:ext cx="9144000" cy="7429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94870" indent="-94870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00" kern="1200" dirty="0">
                <a:solidFill>
                  <a:srgbClr val="C19803"/>
                </a:solidFill>
                <a:latin typeface="Calibri" pitchFamily="34" charset="0"/>
                <a:ea typeface="+mn-ea"/>
                <a:cs typeface="Tahoma" pitchFamily="34" charset="0"/>
                <a:sym typeface="Arial" charset="0"/>
              </a:defRPr>
            </a:lvl1pPr>
            <a:lvl2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94875" indent="-94875"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16332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73779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059247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380704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333399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chemeClr val="bg1"/>
                </a:solidFill>
              </a:rPr>
              <a:t>Redes Sociais</a:t>
            </a:r>
          </a:p>
        </p:txBody>
      </p:sp>
      <p:pic>
        <p:nvPicPr>
          <p:cNvPr id="2050" name="Picture 2" descr="Resultado de imagem para linked 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6" y="4725145"/>
            <a:ext cx="122413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2531775" y="4941169"/>
            <a:ext cx="5928657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9" tIns="24111" rIns="48219" bIns="24111"/>
          <a:lstStyle>
            <a:lvl1pPr marL="134938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70C0"/>
                </a:solidFill>
                <a:cs typeface="Arial" pitchFamily="34" charset="0"/>
                <a:sym typeface="Arial" pitchFamily="34" charset="0"/>
              </a:rPr>
              <a:t>Guilherme </a:t>
            </a:r>
            <a:r>
              <a:rPr lang="pt-BR" sz="4400" b="1" dirty="0" err="1">
                <a:solidFill>
                  <a:srgbClr val="0070C0"/>
                </a:solidFill>
                <a:cs typeface="Arial" pitchFamily="34" charset="0"/>
                <a:sym typeface="Arial" pitchFamily="34" charset="0"/>
              </a:rPr>
              <a:t>Miziara</a:t>
            </a:r>
            <a:endParaRPr lang="pt-BR" sz="4400" b="1" dirty="0">
              <a:solidFill>
                <a:srgbClr val="0070C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0" name="Picture 13" descr="Resultado de imagem para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b="14399"/>
          <a:stretch/>
        </p:blipFill>
        <p:spPr bwMode="auto">
          <a:xfrm>
            <a:off x="683569" y="2996953"/>
            <a:ext cx="1862911" cy="13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494343" y="3363587"/>
            <a:ext cx="5929312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219" tIns="24111" rIns="48219" bIns="24111"/>
          <a:lstStyle>
            <a:lvl1pPr marL="134938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ヒラギノ角ゴ Pro W3" pitchFamily="12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Arial" panose="020B0604020202020204" pitchFamily="34" charset="0"/>
              </a:rPr>
              <a:t>Guilherme </a:t>
            </a:r>
            <a:r>
              <a:rPr lang="pt-BR" sz="4400" b="1" dirty="0" err="1">
                <a:solidFill>
                  <a:srgbClr val="FF0000"/>
                </a:solidFill>
                <a:latin typeface="Arial" panose="020B0604020202020204" pitchFamily="34" charset="0"/>
                <a:ea typeface="ヒラギノ角ゴ ProN W3"/>
                <a:cs typeface="Arial" panose="020B0604020202020204" pitchFamily="34" charset="0"/>
                <a:sym typeface="Arial" panose="020B0604020202020204" pitchFamily="34" charset="0"/>
              </a:rPr>
              <a:t>Miziara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ea typeface="ヒラギノ角ゴ ProN W3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20561"/>
      </p:ext>
    </p:extLst>
  </p:cSld>
  <p:clrMapOvr>
    <a:masterClrMapping/>
  </p:clrMapOvr>
</p:sld>
</file>

<file path=ppt/theme/theme1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61</Words>
  <Application>Microsoft Office PowerPoint</Application>
  <PresentationFormat>Apresentação na tela (4:3)</PresentationFormat>
  <Paragraphs>23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Bezerra de Lima</dc:creator>
  <cp:lastModifiedBy>Gleice Marques Wattimo</cp:lastModifiedBy>
  <cp:revision>71</cp:revision>
  <dcterms:created xsi:type="dcterms:W3CDTF">2013-01-18T12:57:42Z</dcterms:created>
  <dcterms:modified xsi:type="dcterms:W3CDTF">2021-09-29T19:32:05Z</dcterms:modified>
</cp:coreProperties>
</file>