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648" r:id="rId2"/>
    <p:sldId id="649" r:id="rId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B4CB04A-711C-4ECF-881D-F2EEF97C2A71}">
          <p14:sldIdLst>
            <p14:sldId id="648"/>
            <p14:sldId id="6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B5E"/>
    <a:srgbClr val="1C7230"/>
    <a:srgbClr val="F4B500"/>
    <a:srgbClr val="B40011"/>
    <a:srgbClr val="87000D"/>
    <a:srgbClr val="14879E"/>
    <a:srgbClr val="C0F1F6"/>
    <a:srgbClr val="004B82"/>
    <a:srgbClr val="1DBCCF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6" autoAdjust="0"/>
    <p:restoredTop sz="84369" autoAdjust="0"/>
  </p:normalViewPr>
  <p:slideViewPr>
    <p:cSldViewPr>
      <p:cViewPr varScale="1">
        <p:scale>
          <a:sx n="95" d="100"/>
          <a:sy n="95" d="100"/>
        </p:scale>
        <p:origin x="66" y="6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5F300-6313-491A-B7A3-E77F3AC5E872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AF736-AF3F-412C-89CA-EAECDCDF2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68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 smtClean="0"/>
              <a:t>Template</a:t>
            </a:r>
            <a:r>
              <a:rPr lang="pt-BR" b="1" dirty="0" smtClean="0"/>
              <a:t> de</a:t>
            </a:r>
            <a:r>
              <a:rPr lang="pt-BR" b="1" baseline="0" dirty="0" smtClean="0"/>
              <a:t> capa</a:t>
            </a:r>
          </a:p>
          <a:p>
            <a:r>
              <a:rPr lang="pt-BR" b="0" baseline="0" dirty="0" smtClean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2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 smtClean="0"/>
              <a:t>Template</a:t>
            </a:r>
            <a:r>
              <a:rPr lang="pt-BR" b="1" dirty="0" smtClean="0"/>
              <a:t> de</a:t>
            </a:r>
            <a:r>
              <a:rPr lang="pt-BR" b="1" baseline="0" dirty="0" smtClean="0"/>
              <a:t> capa</a:t>
            </a:r>
          </a:p>
          <a:p>
            <a:r>
              <a:rPr lang="pt-BR" b="0" baseline="0" dirty="0" smtClean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2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67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17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33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66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2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40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46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19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41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29/01/2020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4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78955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53649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Subtítulo </a:t>
            </a:r>
          </a:p>
          <a:p>
            <a:pPr lvl="1"/>
            <a:r>
              <a:rPr lang="pt-BR" dirty="0" smtClean="0"/>
              <a:t>Segundo nível</a:t>
            </a:r>
          </a:p>
        </p:txBody>
      </p:sp>
      <p:sp>
        <p:nvSpPr>
          <p:cNvPr id="10" name="Retângulo 9"/>
          <p:cNvSpPr/>
          <p:nvPr userDrawn="1"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223"/>
            <a:ext cx="2232248" cy="373299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6732241" y="195486"/>
            <a:ext cx="220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Fira Sans ExtraLight" pitchFamily="34" charset="0"/>
                <a:ea typeface="Fira Sans ExtraLight" pitchFamily="34" charset="0"/>
              </a:rPr>
              <a:t>www.fee.rs.gov.br</a:t>
            </a:r>
            <a:endParaRPr lang="pt-BR" sz="2000" dirty="0">
              <a:solidFill>
                <a:schemeClr val="bg1"/>
              </a:solidFill>
              <a:latin typeface="Fira Sans ExtraLight" pitchFamily="34" charset="0"/>
              <a:ea typeface="Fira Sans ExtraLight" pitchFamily="34" charset="0"/>
            </a:endParaRP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140129" y="90499"/>
            <a:ext cx="6374502" cy="646331"/>
          </a:xfrm>
          <a:prstGeom prst="rect">
            <a:avLst/>
          </a:prstGeom>
          <a:solidFill>
            <a:srgbClr val="004B82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DEE - Departamento de Economia e Estatística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SEPLAG - Secretaria</a:t>
            </a:r>
            <a:r>
              <a:rPr lang="pt-BR" b="1" baseline="0" dirty="0" smtClean="0">
                <a:solidFill>
                  <a:schemeClr val="bg1"/>
                </a:solidFill>
              </a:rPr>
              <a:t> de Planejamento, Orçamento e Gestão do RS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351510" y="90499"/>
            <a:ext cx="2612978" cy="646331"/>
          </a:xfrm>
          <a:prstGeom prst="rect">
            <a:avLst/>
          </a:prstGeom>
          <a:solidFill>
            <a:srgbClr val="004B82"/>
          </a:solidFill>
        </p:spPr>
        <p:txBody>
          <a:bodyPr wrap="square" rtlCol="0">
            <a:spAutoFit/>
          </a:bodyPr>
          <a:lstStyle/>
          <a:p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0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Fira Sans" pitchFamily="34" charset="0"/>
          <a:ea typeface="Fira Sans" pitchFamily="34" charset="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itchFamily="34" charset="0"/>
          <a:ea typeface="Fira Sans" pitchFamily="34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Fira Sans" pitchFamily="34" charset="0"/>
          <a:ea typeface="Fira Sans" pitchFamily="34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itchFamily="34" charset="0"/>
          <a:ea typeface="Fira Sans" pitchFamily="34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lateral_sil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4943" y="0"/>
            <a:ext cx="1709057" cy="5143500"/>
          </a:xfrm>
          <a:prstGeom prst="rect">
            <a:avLst/>
          </a:prstGeom>
        </p:spPr>
      </p:pic>
      <p:pic>
        <p:nvPicPr>
          <p:cNvPr id="35" name="Imagem 34" descr="caff_fo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49" y="51470"/>
            <a:ext cx="8143932" cy="4857784"/>
          </a:xfrm>
          <a:prstGeom prst="rect">
            <a:avLst/>
          </a:prstGeom>
        </p:spPr>
      </p:pic>
      <p:pic>
        <p:nvPicPr>
          <p:cNvPr id="20" name="Imagem 19" descr="logo_sli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50623" y="2034483"/>
            <a:ext cx="1089718" cy="1089718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1974372" y="1760961"/>
            <a:ext cx="4012637" cy="212365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RS PESSOAS </a:t>
            </a:r>
          </a:p>
          <a:p>
            <a:r>
              <a:rPr lang="pt-B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DMEST</a:t>
            </a:r>
          </a:p>
          <a:p>
            <a:endParaRPr lang="pt-BR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21164" y="91556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FÓRUM JAN 2020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0"/>
            <a:ext cx="8143900" cy="10001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56858" y="285734"/>
            <a:ext cx="442326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PLANEJAMENTO PARA 2020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" y="1033133"/>
            <a:ext cx="12767536" cy="4924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Modernização da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strutura Física</a:t>
            </a:r>
          </a:p>
          <a:p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      Modernização da Estrutura Administrativa</a:t>
            </a:r>
          </a:p>
          <a:p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		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Sistemas (integração e melhorias)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RHE(abas médicas/agenda) 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PDI (envio, acompanhamento e retorno)</a:t>
            </a:r>
          </a:p>
          <a:p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	Módulo de SST</a:t>
            </a:r>
          </a:p>
          <a:p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	Legislação – PL 505/2019</a:t>
            </a:r>
          </a:p>
          <a:p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Índices de Afastamento x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ções de </a:t>
            </a:r>
            <a:r>
              <a:rPr lang="pt-BR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Prom.a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Saúde</a:t>
            </a:r>
          </a:p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(Ginástica Laboral, Minuto PROSER, Campanha doação de sangue)</a:t>
            </a:r>
            <a:endParaRPr lang="pt-BR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       </a:t>
            </a:r>
            <a:r>
              <a:rPr lang="pt-B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eSocial</a:t>
            </a:r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596393" y="1177836"/>
            <a:ext cx="720080" cy="216024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angulado 3"/>
          <p:cNvCxnSpPr/>
          <p:nvPr/>
        </p:nvCxnSpPr>
        <p:spPr>
          <a:xfrm>
            <a:off x="1372968" y="2081347"/>
            <a:ext cx="504056" cy="1440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ta para a direita 9"/>
          <p:cNvSpPr/>
          <p:nvPr/>
        </p:nvSpPr>
        <p:spPr>
          <a:xfrm>
            <a:off x="574782" y="1627990"/>
            <a:ext cx="720080" cy="216024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angulado 10"/>
          <p:cNvCxnSpPr/>
          <p:nvPr/>
        </p:nvCxnSpPr>
        <p:spPr>
          <a:xfrm>
            <a:off x="1350568" y="2806959"/>
            <a:ext cx="504056" cy="1440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do 6"/>
          <p:cNvCxnSpPr/>
          <p:nvPr/>
        </p:nvCxnSpPr>
        <p:spPr>
          <a:xfrm>
            <a:off x="1395367" y="2438810"/>
            <a:ext cx="459257" cy="1300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/>
          <p:nvPr/>
        </p:nvCxnSpPr>
        <p:spPr>
          <a:xfrm>
            <a:off x="1372968" y="3172907"/>
            <a:ext cx="504056" cy="1440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/>
          <p:cNvCxnSpPr/>
          <p:nvPr/>
        </p:nvCxnSpPr>
        <p:spPr>
          <a:xfrm>
            <a:off x="1372967" y="3556082"/>
            <a:ext cx="504056" cy="1440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ta para a direita 19"/>
          <p:cNvSpPr/>
          <p:nvPr/>
        </p:nvSpPr>
        <p:spPr>
          <a:xfrm>
            <a:off x="494785" y="3920853"/>
            <a:ext cx="720080" cy="216024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547525" y="4696640"/>
            <a:ext cx="720080" cy="216024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6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E_Text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13261</TotalTime>
  <Words>74</Words>
  <Application>Microsoft Office PowerPoint</Application>
  <PresentationFormat>Apresentação na tela (16:9)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Fira Sans</vt:lpstr>
      <vt:lpstr>Fira Sans ExtraLight</vt:lpstr>
      <vt:lpstr>FEE_Texto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Laura Hastenpflug Wottrich</dc:creator>
  <cp:lastModifiedBy>MARCOS ANTONIO BRAVO MABRAVO</cp:lastModifiedBy>
  <cp:revision>711</cp:revision>
  <dcterms:created xsi:type="dcterms:W3CDTF">2015-03-13T18:23:23Z</dcterms:created>
  <dcterms:modified xsi:type="dcterms:W3CDTF">2020-01-29T16:28:38Z</dcterms:modified>
</cp:coreProperties>
</file>